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136D6-97E8-98F2-E5EE-98330F26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1965FE-62B9-A693-1BAA-8E27A1AD0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56CDB2-9971-4DCB-926A-CE1ECCE6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9FDDB-87D2-6CC0-3E59-5D8BE6943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F1D94D-B242-6E14-7B87-4A6718BE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80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E3076-CBD9-9840-78D1-937BF2E9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752E40-49A2-10F0-2B29-2333E9E5D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DC914E-9208-AAB2-30D6-10713F122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99731-DF7A-4C6C-2DA3-C4340374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E07B7F-A281-09E4-2914-14041DA2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4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A5D9E5-C8AF-9AE9-703F-C9AB9C67E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DB87ED-5EF6-5C04-9A95-49A7C6D0C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7CE8C3-1BA7-C08E-D29E-97993D38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20D71B-7D21-AF45-635A-282598C7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A1E8DD-74BC-7897-E2DF-A801479B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E02FA-FCBC-D56D-9DE4-32C319F8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D1E567-45FF-5210-1ED8-690DE88A2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BC03C-C891-62F0-B4C8-6AFEB5B12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207B58-4AC8-2663-581C-F799BFBA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FDE1F-263E-EF63-A3E5-03512D0E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412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30650-3E7E-69E0-B9DF-587AC3C4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885C90-9667-89C5-E354-8A022723B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DF0B60-8430-03DE-5019-46080B6A1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0AFB5-ECB4-DA15-CC9C-84894DAB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046335-C17E-2A9C-69AC-E4747D9A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4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C1D4F-723F-D302-7264-3E59714F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9EA762-1A1A-3DC1-F872-B901B3B3F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1F3FA6-227A-0203-0884-DAD2557B2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8AF58A-C377-2EE3-1295-2F923370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D43F7C-49E4-F766-C563-63A6AA19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A35C2C-8645-EB54-161F-A83C5113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89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9883D-A869-0761-2F32-96DC7756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E288B-C3C0-5366-2A89-CDA1516D5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85FDD3-DF11-3F77-2639-4F5F4352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74B929-D890-99C7-40D2-F72BDD145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E77EE6-B2F0-A527-46F1-126E1CE0C6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FA091D-58BC-1A55-49AB-879D7064C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1E6A1C-997E-AD53-ABAB-390B9603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EF98E3-42E7-E362-3443-CFF302C0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05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BA6B3-018C-91D4-4CB3-9EA03362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1FB667-8034-487F-E7E7-EE242B51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F48519-5A55-22B3-2B94-A9EBF6B7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99DD63-2F22-07DA-0087-DF6ED818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559C6B8-4B03-5391-0C45-B26E9730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B2C925-6823-40DD-045C-3A80E3186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6225CF-155C-EAD7-1ADF-2EE70022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3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55206-17E3-E87F-563C-F93E00EF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C99E46-CC70-3EDA-6394-287D85260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CC9CEF-2C31-8A30-27EC-23CC3D6AB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5FAB77-13F4-10A1-1E03-BB8AFB59E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3352AC-DCEE-DFE8-B295-54176588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54E7BA-5418-2D2D-C560-B21D5C69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346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53012-F7C1-956C-C93E-65037E2D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2AEEDE-AC81-CC83-3908-563ADDBA8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6FC82C-D2A6-B71E-0B51-65AB8CE48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C50366-56D4-9EC8-B74C-05DFABD4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759A78-35A4-6A6E-7B26-83DA71E1F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B9CF60-93C4-FDEF-EDD6-5DFE4888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70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6B3D6B-8AD1-3BFE-79DA-FE907225D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58595D-689A-71F1-2076-609453651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452DC4-9F25-3AF4-9233-A0B86E3EA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8B294-5414-4979-8420-4055B3B8A841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127E5D-A726-65EC-F5A9-79B80F158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AF68E9-FD8A-BD0E-E27E-4CB7E627C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961D7-F3DF-417D-BD81-F0714C0A4A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35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017A9-B97F-9542-9076-98CB062F5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15D45C-732B-AB16-DB86-43F03F33DE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Final_case1309">
            <a:hlinkClick r:id="" action="ppaction://media"/>
            <a:extLst>
              <a:ext uri="{FF2B5EF4-FFF2-40B4-BE49-F238E27FC236}">
                <a16:creationId xmlns:a16="http://schemas.microsoft.com/office/drawing/2014/main" id="{F2C059DE-D3C5-87D9-D96C-BE08401484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8269" y="-1"/>
            <a:ext cx="6095998" cy="3428999"/>
          </a:xfrm>
          <a:prstGeom prst="rect">
            <a:avLst/>
          </a:prstGeom>
        </p:spPr>
      </p:pic>
      <p:pic>
        <p:nvPicPr>
          <p:cNvPr id="5" name="fracture-vertical">
            <a:hlinkClick r:id="" action="ppaction://media"/>
            <a:extLst>
              <a:ext uri="{FF2B5EF4-FFF2-40B4-BE49-F238E27FC236}">
                <a16:creationId xmlns:a16="http://schemas.microsoft.com/office/drawing/2014/main" id="{9E48238D-5425-E42A-3AB1-28BB7B0BB94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265" y="3428995"/>
            <a:ext cx="6096002" cy="3429001"/>
          </a:xfrm>
          <a:prstGeom prst="rect">
            <a:avLst/>
          </a:prstGeom>
        </p:spPr>
      </p:pic>
      <p:pic>
        <p:nvPicPr>
          <p:cNvPr id="6" name="animation_labeled">
            <a:hlinkClick r:id="" action="ppaction://media"/>
            <a:extLst>
              <a:ext uri="{FF2B5EF4-FFF2-40B4-BE49-F238E27FC236}">
                <a16:creationId xmlns:a16="http://schemas.microsoft.com/office/drawing/2014/main" id="{622A47A9-626C-877C-F483-16010C14C3F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92537" y="0"/>
            <a:ext cx="3883093" cy="34580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C97FEE-6C5B-9B70-3EA0-241738F3A8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536" y="3428998"/>
            <a:ext cx="3883093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Weichen Qi</dc:creator>
  <cp:lastModifiedBy>Weichen Qi</cp:lastModifiedBy>
  <cp:revision>1</cp:revision>
  <dcterms:created xsi:type="dcterms:W3CDTF">2022-12-04T01:21:36Z</dcterms:created>
  <dcterms:modified xsi:type="dcterms:W3CDTF">2022-12-04T01:29:57Z</dcterms:modified>
</cp:coreProperties>
</file>